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E6AD-88B3-4C2E-A98C-6569D31B1CC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2019-1D2E-4A39-867E-3BE0EF46C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53" y="0"/>
            <a:ext cx="9180853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Look at the following slides.  Analyze each piece using CONTENT, SENSORY, FORMAL, AND EXPRESSIVE PROPERTIES.</a:t>
            </a:r>
          </a:p>
          <a:p>
            <a:r>
              <a:rPr lang="en-US" sz="1700" dirty="0" smtClean="0"/>
              <a:t> </a:t>
            </a:r>
          </a:p>
          <a:p>
            <a:r>
              <a:rPr lang="en-US" sz="1700" b="1" u="sng" dirty="0" smtClean="0"/>
              <a:t>Content: can be determined by asking the following questions:</a:t>
            </a:r>
          </a:p>
          <a:p>
            <a:pPr lvl="0"/>
            <a:r>
              <a:rPr lang="en-US" sz="1700" dirty="0" smtClean="0"/>
              <a:t>Why do you think the artist made this work?</a:t>
            </a:r>
          </a:p>
          <a:p>
            <a:pPr lvl="0"/>
            <a:r>
              <a:rPr lang="en-US" sz="1700" dirty="0" smtClean="0"/>
              <a:t>What is he/she trying to tell me about the subject?  What is the purpose?</a:t>
            </a:r>
          </a:p>
          <a:p>
            <a:pPr lvl="0"/>
            <a:r>
              <a:rPr lang="en-US" sz="1700" dirty="0" smtClean="0"/>
              <a:t>What are the major and minor themes in this work?</a:t>
            </a:r>
          </a:p>
          <a:p>
            <a:r>
              <a:rPr lang="en-US" sz="1700" b="1" u="sng" dirty="0" smtClean="0"/>
              <a:t>Sensory Properties: things we experience with our senses – sight, touch, etc.</a:t>
            </a:r>
          </a:p>
          <a:p>
            <a:r>
              <a:rPr lang="en-US" sz="1700" dirty="0" smtClean="0"/>
              <a:t>The elements of create the sensory properties. You should be able to identify which elements are used in a work of art or dominate the piece – </a:t>
            </a:r>
            <a:r>
              <a:rPr lang="en-US" sz="1700" b="1" dirty="0" smtClean="0">
                <a:solidFill>
                  <a:srgbClr val="C00000"/>
                </a:solidFill>
              </a:rPr>
              <a:t>line, shape, form, color, value, texture, space, and light.   List as many sensory properties as you can identify and how it’s evident.</a:t>
            </a:r>
          </a:p>
          <a:p>
            <a:endParaRPr lang="en-US" sz="1700" dirty="0" smtClean="0"/>
          </a:p>
          <a:p>
            <a:r>
              <a:rPr lang="en-US" sz="1700" b="1" u="sng" dirty="0" smtClean="0"/>
              <a:t>Formal Properties: tell us how the elements of art are organized in a work of art</a:t>
            </a:r>
            <a:r>
              <a:rPr lang="en-US" sz="1700" dirty="0" smtClean="0"/>
              <a:t> </a:t>
            </a:r>
          </a:p>
          <a:p>
            <a:r>
              <a:rPr lang="en-US" sz="1700" dirty="0" smtClean="0"/>
              <a:t> </a:t>
            </a:r>
            <a:r>
              <a:rPr lang="en-US" sz="1700" b="1" dirty="0" smtClean="0">
                <a:solidFill>
                  <a:srgbClr val="C00000"/>
                </a:solidFill>
              </a:rPr>
              <a:t>pattern, balance, movement, rhythm, unity, variety, emphasis, contrast, and proportion.</a:t>
            </a:r>
          </a:p>
          <a:p>
            <a:r>
              <a:rPr lang="en-US" sz="1700" b="1" dirty="0" smtClean="0">
                <a:solidFill>
                  <a:srgbClr val="C00000"/>
                </a:solidFill>
              </a:rPr>
              <a:t>List as many formal properties as you can identify and how it’s evident.</a:t>
            </a:r>
          </a:p>
          <a:p>
            <a:r>
              <a:rPr lang="en-US" sz="1700" dirty="0" smtClean="0"/>
              <a:t>Examples of questions that establish formal properties:</a:t>
            </a:r>
          </a:p>
          <a:p>
            <a:pPr lvl="0"/>
            <a:r>
              <a:rPr lang="en-US" sz="1700" dirty="0" smtClean="0"/>
              <a:t>What (if anything) is the center of interest? {</a:t>
            </a:r>
            <a:r>
              <a:rPr lang="en-US" sz="1700" b="1" dirty="0" smtClean="0"/>
              <a:t>emphasis</a:t>
            </a:r>
            <a:r>
              <a:rPr lang="en-US" sz="1700" dirty="0" smtClean="0"/>
              <a:t>}</a:t>
            </a:r>
          </a:p>
          <a:p>
            <a:pPr lvl="0"/>
            <a:r>
              <a:rPr lang="en-US" sz="1700" dirty="0" smtClean="0"/>
              <a:t>How does my eye </a:t>
            </a:r>
            <a:r>
              <a:rPr lang="en-US" sz="1700" b="1" dirty="0" smtClean="0"/>
              <a:t>move</a:t>
            </a:r>
            <a:r>
              <a:rPr lang="en-US" sz="1700" dirty="0" smtClean="0"/>
              <a:t> through the work?</a:t>
            </a:r>
          </a:p>
          <a:p>
            <a:pPr lvl="0"/>
            <a:r>
              <a:rPr lang="en-US" sz="1700" dirty="0" smtClean="0"/>
              <a:t>Does the work have a sense of</a:t>
            </a:r>
            <a:r>
              <a:rPr lang="en-US" sz="1700" b="1" dirty="0" smtClean="0"/>
              <a:t> rhythm</a:t>
            </a:r>
            <a:r>
              <a:rPr lang="en-US" sz="1700" dirty="0" smtClean="0"/>
              <a:t>? Why?</a:t>
            </a:r>
          </a:p>
          <a:p>
            <a:r>
              <a:rPr lang="en-US" sz="1700" dirty="0" smtClean="0"/>
              <a:t>Technical Properties: refer to the use of tools, media, and techniques</a:t>
            </a:r>
          </a:p>
          <a:p>
            <a:r>
              <a:rPr lang="en-US" sz="1700" dirty="0" smtClean="0"/>
              <a:t>(Pencil, oil paint, wood, type of brushstrokes, highly detailed, abstract, etc.)</a:t>
            </a:r>
          </a:p>
          <a:p>
            <a:r>
              <a:rPr lang="en-US" sz="1700" dirty="0" smtClean="0"/>
              <a:t> </a:t>
            </a:r>
          </a:p>
          <a:p>
            <a:r>
              <a:rPr lang="en-US" sz="1700" b="1" u="sng" dirty="0" smtClean="0"/>
              <a:t>Expressive Properties: tells us what the work says literally, metaphorically, and symbolically.  </a:t>
            </a:r>
          </a:p>
          <a:p>
            <a:r>
              <a:rPr lang="en-US" sz="1700" dirty="0" smtClean="0"/>
              <a:t>Sample questions: Is the work timid or bold? Does it establish a time reference? Does is have a symbolic or religious significance? Is it literal or symbolic?  You may ask yourself different questions in order to explain the expressive properties.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Sample.</a:t>
            </a:r>
            <a:endParaRPr lang="en-US" dirty="0"/>
          </a:p>
        </p:txBody>
      </p:sp>
      <p:pic>
        <p:nvPicPr>
          <p:cNvPr id="13314" name="Picture 2" descr="http://t1.gstatic.com/images?q=tbn:ANd9GcS8SuH3GBhyrl4bqbgJseZ-De8cdDFkYz0yVVnzHtJN3-Cad_Ox:www.123inspiration.com/wp-content/uploads/2012/03/Painting-Nielly-Fran%25C3%25A7ois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3434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990600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Content</a:t>
            </a:r>
            <a:r>
              <a:rPr lang="en-US" sz="1200" dirty="0" smtClean="0"/>
              <a:t>: I think this painting was made because the artist probably knew the subject and wanted to use expression to capture their personality. </a:t>
            </a:r>
          </a:p>
          <a:p>
            <a:r>
              <a:rPr lang="en-US" sz="1200" dirty="0" smtClean="0"/>
              <a:t> </a:t>
            </a:r>
            <a:r>
              <a:rPr lang="en-US" sz="1200" b="1" u="sng" dirty="0" smtClean="0"/>
              <a:t>Sensory: </a:t>
            </a:r>
            <a:r>
              <a:rPr lang="en-US" sz="1200" i="1" dirty="0" smtClean="0"/>
              <a:t>Color</a:t>
            </a:r>
            <a:r>
              <a:rPr lang="en-US" sz="1200" dirty="0" smtClean="0"/>
              <a:t> – the colors that are used are very expressive and bright.</a:t>
            </a:r>
          </a:p>
          <a:p>
            <a:r>
              <a:rPr lang="en-US" sz="1200" i="1" dirty="0" smtClean="0"/>
              <a:t>Form</a:t>
            </a:r>
            <a:r>
              <a:rPr lang="en-US" sz="1200" dirty="0" smtClean="0"/>
              <a:t> – a realistic 3-D version of a woman is portrayed</a:t>
            </a:r>
          </a:p>
          <a:p>
            <a:r>
              <a:rPr lang="en-US" sz="1200" i="1" dirty="0" smtClean="0"/>
              <a:t>Value and Light </a:t>
            </a:r>
            <a:r>
              <a:rPr lang="en-US" sz="1200" dirty="0" smtClean="0"/>
              <a:t>– light values and white capture the highlights and the light source that is shining on her face, and dark values show shadows and inset parts of her face.</a:t>
            </a:r>
          </a:p>
          <a:p>
            <a:r>
              <a:rPr lang="en-US" sz="1200" i="1" dirty="0" smtClean="0"/>
              <a:t>Texture: </a:t>
            </a:r>
            <a:r>
              <a:rPr lang="en-US" sz="1200" dirty="0" smtClean="0"/>
              <a:t>the use of color does not create a smooth texture on the skin. It is more expressive.</a:t>
            </a:r>
          </a:p>
          <a:p>
            <a:r>
              <a:rPr lang="en-US" sz="1200" b="1" u="sng" dirty="0" smtClean="0"/>
              <a:t>Formal: </a:t>
            </a:r>
            <a:r>
              <a:rPr lang="en-US" sz="1200" dirty="0" smtClean="0"/>
              <a:t>Unity – the picture comes together by using bright colors and a worm’s eye point of view. There is very little background to compete with the subject.</a:t>
            </a:r>
          </a:p>
          <a:p>
            <a:r>
              <a:rPr lang="en-US" sz="1200" i="1" dirty="0" smtClean="0"/>
              <a:t>Emphasis </a:t>
            </a:r>
            <a:r>
              <a:rPr lang="en-US" sz="1200" dirty="0" smtClean="0"/>
              <a:t>– the close-up of the face and the use of bright red creates emphasis on the subject matter and minimizes the need for a background.</a:t>
            </a:r>
          </a:p>
          <a:p>
            <a:r>
              <a:rPr lang="en-US" sz="1200" i="1" dirty="0" smtClean="0"/>
              <a:t>Variety</a:t>
            </a:r>
            <a:r>
              <a:rPr lang="en-US" sz="1200" dirty="0" smtClean="0"/>
              <a:t> – there are a variety of colors and brushstrokes used, which adds to the expressive nature.</a:t>
            </a:r>
          </a:p>
          <a:p>
            <a:r>
              <a:rPr lang="en-US" sz="1200" dirty="0" smtClean="0"/>
              <a:t>Expressive:  I believe the artist has drawn the figure realistically, but the colors and closeness gives a more expressive feel.  These things also give it a more bold look. By not having a background, the woman appears more life-size.  She is looking off into the distance, so it creates distance between her and the viewer – she’s not directly connected to the viewer.  Even though some of the colors are very bright and bold, her eyes have a somber  and calm feel</a:t>
            </a:r>
            <a:r>
              <a:rPr lang="en-US" sz="1200" dirty="0"/>
              <a:t>.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sel Ad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190" y="0"/>
            <a:ext cx="8901810" cy="6470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6488668"/>
            <a:ext cx="354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Ansel</a:t>
            </a:r>
            <a:r>
              <a:rPr lang="en-US" dirty="0" smtClean="0"/>
              <a:t> Adams – Black &amp; White Photo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othea L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229600" cy="6335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6324600"/>
            <a:ext cx="383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Dorothea Lange – Black &amp; White Photo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d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93605" cy="630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6324600"/>
            <a:ext cx="33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Piet Mondrian – Abstract Painting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490102" cy="6290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324600"/>
            <a:ext cx="197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Monet - Landscape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320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Sample.</vt:lpstr>
      <vt:lpstr>Slide 3</vt:lpstr>
      <vt:lpstr>Slide 4</vt:lpstr>
      <vt:lpstr>Slide 5</vt:lpstr>
      <vt:lpstr>Slide 6</vt:lpstr>
    </vt:vector>
  </TitlesOfParts>
  <Company>BCSC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an element and principle of design, and describe how it’s evident.</dc:title>
  <dc:creator>Leslie Weaver</dc:creator>
  <cp:lastModifiedBy>BCSC</cp:lastModifiedBy>
  <cp:revision>14</cp:revision>
  <dcterms:created xsi:type="dcterms:W3CDTF">2014-01-13T17:43:08Z</dcterms:created>
  <dcterms:modified xsi:type="dcterms:W3CDTF">2014-05-06T16:53:26Z</dcterms:modified>
</cp:coreProperties>
</file>