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0F442-2ED7-49F9-A891-3E532BB3E1BC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B0054-6CDF-4619-A41C-9A49F098A2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</a:t>
            </a:r>
            <a:r>
              <a:rPr lang="en-US" baseline="0" dirty="0" smtClean="0"/>
              <a:t> Pose 1 – other than crossed legs, no active movement or shift in weight. Straight torso.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0054-6CDF-4619-A41C-9A49F098A2A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Gesture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0054-6CDF-4619-A41C-9A49F098A2AE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Gesture</a:t>
            </a:r>
            <a:r>
              <a:rPr lang="en-US" baseline="0" dirty="0" smtClean="0"/>
              <a:t>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0054-6CDF-4619-A41C-9A49F098A2AE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Gesture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0054-6CDF-4619-A41C-9A49F098A2AE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Gesture4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0054-6CDF-4619-A41C-9A49F098A2AE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Gesture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0054-6CDF-4619-A41C-9A49F098A2AE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Gesture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0054-6CDF-4619-A41C-9A49F098A2AE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Again, no</a:t>
            </a:r>
            <a:r>
              <a:rPr lang="en-US" baseline="0" dirty="0" smtClean="0"/>
              <a:t> shift in weight, straight torso, head in stationary 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0054-6CDF-4619-A41C-9A49F098A2A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Vertical movement – straight</a:t>
            </a:r>
            <a:r>
              <a:rPr lang="en-US" baseline="0" dirty="0" smtClean="0"/>
              <a:t> torso and neck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0054-6CDF-4619-A41C-9A49F098A2A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Shift in weight,</a:t>
            </a:r>
            <a:r>
              <a:rPr lang="en-US" baseline="0" dirty="0" smtClean="0"/>
              <a:t> straight torso and neck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0054-6CDF-4619-A41C-9A49F098A2A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</a:t>
            </a:r>
            <a:r>
              <a:rPr lang="en-US" baseline="0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0054-6CDF-4619-A41C-9A49F098A2A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</a:t>
            </a:r>
            <a:r>
              <a:rPr lang="en-US" baseline="0" dirty="0" smtClean="0"/>
              <a:t>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0054-6CDF-4619-A41C-9A49F098A2A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</a:t>
            </a:r>
            <a:r>
              <a:rPr lang="en-US" baseline="0" dirty="0" smtClean="0"/>
              <a:t>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0054-6CDF-4619-A41C-9A49F098A2A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</a:t>
            </a:r>
            <a:r>
              <a:rPr lang="en-US" baseline="0" dirty="0" smtClean="0"/>
              <a:t>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0054-6CDF-4619-A41C-9A49F098A2A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</a:t>
            </a:r>
            <a:r>
              <a:rPr lang="en-US" baseline="0" dirty="0" smtClean="0"/>
              <a:t>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0054-6CDF-4619-A41C-9A49F098A2AE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5AE9-D6C1-4403-AAB2-C8A5F9D76F68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2DE0-1DF2-4D8D-9703-542834CB6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5AE9-D6C1-4403-AAB2-C8A5F9D76F68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2DE0-1DF2-4D8D-9703-542834CB6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5AE9-D6C1-4403-AAB2-C8A5F9D76F68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2DE0-1DF2-4D8D-9703-542834CB6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5AE9-D6C1-4403-AAB2-C8A5F9D76F68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2DE0-1DF2-4D8D-9703-542834CB6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5AE9-D6C1-4403-AAB2-C8A5F9D76F68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2DE0-1DF2-4D8D-9703-542834CB6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5AE9-D6C1-4403-AAB2-C8A5F9D76F68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2DE0-1DF2-4D8D-9703-542834CB6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5AE9-D6C1-4403-AAB2-C8A5F9D76F68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2DE0-1DF2-4D8D-9703-542834CB6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5AE9-D6C1-4403-AAB2-C8A5F9D76F68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2DE0-1DF2-4D8D-9703-542834CB6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5AE9-D6C1-4403-AAB2-C8A5F9D76F68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2DE0-1DF2-4D8D-9703-542834CB6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5AE9-D6C1-4403-AAB2-C8A5F9D76F68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2DE0-1DF2-4D8D-9703-542834CB6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5AE9-D6C1-4403-AAB2-C8A5F9D76F68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2DE0-1DF2-4D8D-9703-542834CB6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65AE9-D6C1-4403-AAB2-C8A5F9D76F68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32DE0-1DF2-4D8D-9703-542834CB60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north_student\Weaver_Leslie\Art Department Goal Sheets\UDL and goals\DP4\#1Gesture drawing\Gesture Drawing - Exercise 1\static pos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0"/>
            <a:ext cx="4495800" cy="674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:\north_student\Weaver_Leslie\Art Department Goal Sheets\UDL and goals\DP4\#1Gesture drawing\Gesture Drawing - Exercise 1\sample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1" y="152401"/>
            <a:ext cx="3900002" cy="665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:\north_student\Weaver_Leslie\Art Department Goal Sheets\UDL and goals\DP4\#1Gesture drawing\Gesture Drawing - Exercise 1\sample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81000"/>
            <a:ext cx="4762500" cy="635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:\north_student\Weaver_Leslie\Art Department Goal Sheets\UDL and goals\DP4\#1Gesture drawing\Gesture Drawing - Exercise 1\sample 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84688"/>
            <a:ext cx="4876800" cy="6488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S:\north_student\Weaver_Leslie\Art Department Goal Sheets\UDL and goals\DP4\#1Gesture drawing\Gesture Drawing - Exercise 1\sample 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61925"/>
            <a:ext cx="3446247" cy="6696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:\north_student\Weaver_Leslie\Art Department Goal Sheets\UDL and goals\DP4\#1Gesture drawing\Gesture Drawing - Exercise 1\sample 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8413" y="381000"/>
            <a:ext cx="4067175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:\north_student\Weaver_Leslie\Art Department Goal Sheets\UDL and goals\DP4\#1Gesture drawing\Gesture Drawing - Exercise 1\sample 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76200"/>
            <a:ext cx="4876800" cy="6488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:\north_student\Weaver_Leslie\Art Department Goal Sheets\UDL and goals\DP4\#1Gesture drawing\Gesture Drawing - Exercise 1\static pose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2400"/>
            <a:ext cx="4038769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:\north_student\Weaver_Leslie\Art Department Goal Sheets\UDL and goals\DP4\#1Gesture drawing\Gesture Drawing - Exercise 1\semi-dynamic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-237767"/>
            <a:ext cx="4718685" cy="70957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:\north_student\Weaver_Leslie\Art Department Goal Sheets\UDL and goals\DP4\#1Gesture drawing\Gesture Drawing - Exercise 1\semi-dynamic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685800"/>
            <a:ext cx="4431499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:\north_student\Weaver_Leslie\Art Department Goal Sheets\UDL and goals\DP4\#1Gesture drawing\Gesture Drawing - Exercise 1\dynamic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609600"/>
            <a:ext cx="5365115" cy="5748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:\north_student\Weaver_Leslie\Art Department Goal Sheets\UDL and goals\DP4\#1Gesture drawing\Gesture Drawing - Exercise 1\dynamic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-28574"/>
            <a:ext cx="4495800" cy="674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:\north_student\Weaver_Leslie\Art Department Goal Sheets\UDL and goals\DP4\#1Gesture drawing\Gesture Drawing - Exercise 1\dynamic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5260086" cy="6686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:\north_student\Weaver_Leslie\Art Department Goal Sheets\UDL and goals\DP4\#1Gesture drawing\Gesture Drawing - Exercise 1\dynamic 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9525" y="76200"/>
            <a:ext cx="4534007" cy="678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:\north_student\Weaver_Leslie\Art Department Goal Sheets\UDL and goals\DP4\#1Gesture drawing\Gesture Drawing - Exercise 1\f6be7ab50d3f954a1374e8328e61a59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0"/>
            <a:ext cx="4546600" cy="681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85</Words>
  <Application>Microsoft Office PowerPoint</Application>
  <PresentationFormat>On-screen Show (4:3)</PresentationFormat>
  <Paragraphs>30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BCSC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Leslie Weaver</dc:creator>
  <cp:lastModifiedBy>Leslie Weaver</cp:lastModifiedBy>
  <cp:revision>2</cp:revision>
  <dcterms:created xsi:type="dcterms:W3CDTF">2014-01-10T13:10:57Z</dcterms:created>
  <dcterms:modified xsi:type="dcterms:W3CDTF">2014-01-10T13:26:00Z</dcterms:modified>
</cp:coreProperties>
</file>